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6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0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79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3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4839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5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97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4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5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4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7F02C-BD95-4259-A2F7-6B9487D1F0C4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588-8F2A-7612-05A3-0C2DE689D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0" y="387334"/>
            <a:ext cx="6507333" cy="2849732"/>
          </a:xfrm>
        </p:spPr>
        <p:txBody>
          <a:bodyPr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4500" b="1" dirty="0">
                <a:solidFill>
                  <a:schemeClr val="accent5">
                    <a:lumMod val="75000"/>
                  </a:schemeClr>
                </a:solidFill>
              </a:rPr>
              <a:t>ReactJS Practice One Review</a:t>
            </a:r>
            <a:endParaRPr lang="en-US" sz="4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6C72-EA49-004E-70AE-8CDDBF5B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225771"/>
            <a:ext cx="5001087" cy="1716673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Developer: Ba Thanh Nguyen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Mentor: Quyen Huynh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Supporter: </a:t>
            </a:r>
            <a:r>
              <a:rPr lang="vi-VN" sz="2400" dirty="0">
                <a:solidFill>
                  <a:schemeClr val="accent5">
                    <a:lumMod val="75000"/>
                  </a:schemeClr>
                </a:solidFill>
              </a:rPr>
              <a:t>Huy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Pham</a:t>
            </a:r>
          </a:p>
        </p:txBody>
      </p:sp>
      <p:pic>
        <p:nvPicPr>
          <p:cNvPr id="1026" name="Picture 2" descr="law school finals GIF">
            <a:extLst>
              <a:ext uri="{FF2B5EF4-FFF2-40B4-BE49-F238E27FC236}">
                <a16:creationId xmlns:a16="http://schemas.microsoft.com/office/drawing/2014/main" id="{230928E8-1A08-B0CB-DF00-7CC597EF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3" y="2352583"/>
            <a:ext cx="3470683" cy="342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8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anks for watching GIF">
            <a:extLst>
              <a:ext uri="{FF2B5EF4-FFF2-40B4-BE49-F238E27FC236}">
                <a16:creationId xmlns:a16="http://schemas.microsoft.com/office/drawing/2014/main" id="{425C034D-9538-4600-D3B1-3258458931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25" y="1313895"/>
            <a:ext cx="7182034" cy="43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3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D0A5-59E6-040F-59B9-02252061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850" y="609600"/>
            <a:ext cx="3071674" cy="1320800"/>
          </a:xfrm>
        </p:spPr>
        <p:txBody>
          <a:bodyPr/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</a:t>
            </a:r>
            <a:endParaRPr lang="en-US" dirty="0"/>
          </a:p>
        </p:txBody>
      </p:sp>
      <p:sp>
        <p:nvSpPr>
          <p:cNvPr id="3" name="Google Shape;195;p3">
            <a:extLst>
              <a:ext uri="{FF2B5EF4-FFF2-40B4-BE49-F238E27FC236}">
                <a16:creationId xmlns:a16="http://schemas.microsoft.com/office/drawing/2014/main" id="{8916928D-5BDB-8F7D-A860-490BC7B1CD5A}"/>
              </a:ext>
            </a:extLst>
          </p:cNvPr>
          <p:cNvSpPr/>
          <p:nvPr/>
        </p:nvSpPr>
        <p:spPr>
          <a:xfrm>
            <a:off x="840462" y="2652182"/>
            <a:ext cx="1988511" cy="2381302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7;p3">
            <a:extLst>
              <a:ext uri="{FF2B5EF4-FFF2-40B4-BE49-F238E27FC236}">
                <a16:creationId xmlns:a16="http://schemas.microsoft.com/office/drawing/2014/main" id="{53FBB272-8724-D4B5-7C5D-A354E09164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060" y="2652182"/>
            <a:ext cx="1623314" cy="155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0;p3">
            <a:extLst>
              <a:ext uri="{FF2B5EF4-FFF2-40B4-BE49-F238E27FC236}">
                <a16:creationId xmlns:a16="http://schemas.microsoft.com/office/drawing/2014/main" id="{E351FEBC-329F-D4BE-96CF-07EEA3F68131}"/>
              </a:ext>
            </a:extLst>
          </p:cNvPr>
          <p:cNvSpPr/>
          <p:nvPr/>
        </p:nvSpPr>
        <p:spPr>
          <a:xfrm>
            <a:off x="3204453" y="2652182"/>
            <a:ext cx="1917963" cy="2432339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0;p3">
            <a:extLst>
              <a:ext uri="{FF2B5EF4-FFF2-40B4-BE49-F238E27FC236}">
                <a16:creationId xmlns:a16="http://schemas.microsoft.com/office/drawing/2014/main" id="{30453DBE-8812-1ED3-F699-07F2DCDF2456}"/>
              </a:ext>
            </a:extLst>
          </p:cNvPr>
          <p:cNvSpPr/>
          <p:nvPr/>
        </p:nvSpPr>
        <p:spPr>
          <a:xfrm>
            <a:off x="5387754" y="2652181"/>
            <a:ext cx="1917963" cy="2432339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0;p3">
            <a:extLst>
              <a:ext uri="{FF2B5EF4-FFF2-40B4-BE49-F238E27FC236}">
                <a16:creationId xmlns:a16="http://schemas.microsoft.com/office/drawing/2014/main" id="{EB1B9F30-22D6-31FF-EB62-2149C8731ACC}"/>
              </a:ext>
            </a:extLst>
          </p:cNvPr>
          <p:cNvSpPr/>
          <p:nvPr/>
        </p:nvSpPr>
        <p:spPr>
          <a:xfrm>
            <a:off x="7749820" y="2652181"/>
            <a:ext cx="1917963" cy="2432339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91;p3">
            <a:extLst>
              <a:ext uri="{FF2B5EF4-FFF2-40B4-BE49-F238E27FC236}">
                <a16:creationId xmlns:a16="http://schemas.microsoft.com/office/drawing/2014/main" id="{D5230603-6FF7-1B6E-6EA9-36DC1C44D9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950" y="2622057"/>
            <a:ext cx="1164967" cy="158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;p3">
            <a:extLst>
              <a:ext uri="{FF2B5EF4-FFF2-40B4-BE49-F238E27FC236}">
                <a16:creationId xmlns:a16="http://schemas.microsoft.com/office/drawing/2014/main" id="{4FE49F43-B523-FEC2-1046-249E7A9C23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9813" y="2908259"/>
            <a:ext cx="1165304" cy="12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6;p3">
            <a:extLst>
              <a:ext uri="{FF2B5EF4-FFF2-40B4-BE49-F238E27FC236}">
                <a16:creationId xmlns:a16="http://schemas.microsoft.com/office/drawing/2014/main" id="{47539435-9675-45C2-59A8-5FA67FDB74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4948" y="2878347"/>
            <a:ext cx="1647705" cy="13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92;p3">
            <a:extLst>
              <a:ext uri="{FF2B5EF4-FFF2-40B4-BE49-F238E27FC236}">
                <a16:creationId xmlns:a16="http://schemas.microsoft.com/office/drawing/2014/main" id="{3151DD4E-BEC3-FEED-C5FB-F0BC730C5FBC}"/>
              </a:ext>
            </a:extLst>
          </p:cNvPr>
          <p:cNvSpPr txBox="1"/>
          <p:nvPr/>
        </p:nvSpPr>
        <p:spPr>
          <a:xfrm>
            <a:off x="1135780" y="4336303"/>
            <a:ext cx="14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HTML5</a:t>
            </a:r>
            <a:endParaRPr sz="18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" name="Google Shape;194;p3">
            <a:extLst>
              <a:ext uri="{FF2B5EF4-FFF2-40B4-BE49-F238E27FC236}">
                <a16:creationId xmlns:a16="http://schemas.microsoft.com/office/drawing/2014/main" id="{94DBFB28-F491-4AAE-10D7-FF478EB4B79F}"/>
              </a:ext>
            </a:extLst>
          </p:cNvPr>
          <p:cNvSpPr txBox="1"/>
          <p:nvPr/>
        </p:nvSpPr>
        <p:spPr>
          <a:xfrm>
            <a:off x="3329500" y="4336303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CSS3</a:t>
            </a:r>
            <a:endParaRPr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" name="Google Shape;193;p3">
            <a:extLst>
              <a:ext uri="{FF2B5EF4-FFF2-40B4-BE49-F238E27FC236}">
                <a16:creationId xmlns:a16="http://schemas.microsoft.com/office/drawing/2014/main" id="{1310E63A-3B79-7A94-90BF-762290E96F34}"/>
              </a:ext>
            </a:extLst>
          </p:cNvPr>
          <p:cNvSpPr txBox="1"/>
          <p:nvPr/>
        </p:nvSpPr>
        <p:spPr>
          <a:xfrm>
            <a:off x="5425535" y="4336303"/>
            <a:ext cx="183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JAVASCRIPT</a:t>
            </a:r>
            <a:endParaRPr sz="18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" name="Google Shape;197;p3">
            <a:extLst>
              <a:ext uri="{FF2B5EF4-FFF2-40B4-BE49-F238E27FC236}">
                <a16:creationId xmlns:a16="http://schemas.microsoft.com/office/drawing/2014/main" id="{C658A29E-AFD8-578D-BA2A-1284BCD9D375}"/>
              </a:ext>
            </a:extLst>
          </p:cNvPr>
          <p:cNvSpPr txBox="1"/>
          <p:nvPr/>
        </p:nvSpPr>
        <p:spPr>
          <a:xfrm>
            <a:off x="7963450" y="4336303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React</a:t>
            </a:r>
            <a:endParaRPr sz="18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67179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2FCA-3E80-A471-0B32-0A1D8139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872" y="485313"/>
            <a:ext cx="2876365" cy="1320800"/>
          </a:xfrm>
        </p:spPr>
        <p:txBody>
          <a:bodyPr/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TIMELINE</a:t>
            </a:r>
            <a:endParaRPr lang="en-US" dirty="0"/>
          </a:p>
        </p:txBody>
      </p:sp>
      <p:pic>
        <p:nvPicPr>
          <p:cNvPr id="4" name="Google Shape;211;p4">
            <a:extLst>
              <a:ext uri="{FF2B5EF4-FFF2-40B4-BE49-F238E27FC236}">
                <a16:creationId xmlns:a16="http://schemas.microsoft.com/office/drawing/2014/main" id="{A30E8944-D542-29AF-5377-1BE7F6A8AB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79868" y="2734322"/>
            <a:ext cx="3373516" cy="34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D7C47-E7A0-02DB-4913-CDBC11CE46A7}"/>
              </a:ext>
            </a:extLst>
          </p:cNvPr>
          <p:cNvSpPr txBox="1"/>
          <p:nvPr/>
        </p:nvSpPr>
        <p:spPr>
          <a:xfrm>
            <a:off x="5470017" y="1643406"/>
            <a:ext cx="3193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5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10</a:t>
            </a:r>
            <a:r>
              <a:rPr lang="en" sz="2400" b="0" i="0" u="none" strike="noStrike" dirty="0">
                <a:solidFill>
                  <a:schemeClr val="accent5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 days ( 2022/09/09 – 2022/10/05) 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Mad The Internet GIF by MOODMAN">
            <a:extLst>
              <a:ext uri="{FF2B5EF4-FFF2-40B4-BE49-F238E27FC236}">
                <a16:creationId xmlns:a16="http://schemas.microsoft.com/office/drawing/2014/main" id="{1C5A674A-9953-274E-AB58-A1C7C39BA7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04" y="2309219"/>
            <a:ext cx="3117018" cy="389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2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E002A-924F-8B68-7BCE-23337C45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584" y="609600"/>
            <a:ext cx="2823099" cy="1320800"/>
          </a:xfrm>
        </p:spPr>
        <p:txBody>
          <a:bodyPr/>
          <a:lstStyle/>
          <a:p>
            <a:r>
              <a:rPr lang="en" b="1" u="sng" dirty="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SIZE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Google Shape;218;p5">
            <a:extLst>
              <a:ext uri="{FF2B5EF4-FFF2-40B4-BE49-F238E27FC236}">
                <a16:creationId xmlns:a16="http://schemas.microsoft.com/office/drawing/2014/main" id="{CDD48CF1-4620-EEAC-05E6-3D9D96531E2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681357" y="1761092"/>
            <a:ext cx="5175249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7502-55D1-90EB-120B-C3BC6AB3C6F2}"/>
              </a:ext>
            </a:extLst>
          </p:cNvPr>
          <p:cNvSpPr txBox="1"/>
          <p:nvPr/>
        </p:nvSpPr>
        <p:spPr>
          <a:xfrm>
            <a:off x="4705164" y="5136502"/>
            <a:ext cx="1287263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 1 DEV</a:t>
            </a:r>
          </a:p>
        </p:txBody>
      </p:sp>
    </p:spTree>
    <p:extLst>
      <p:ext uri="{BB962C8B-B14F-4D97-AF65-F5344CB8AC3E}">
        <p14:creationId xmlns:p14="http://schemas.microsoft.com/office/powerpoint/2010/main" val="409927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0691-97D7-EFC1-8504-DA6A4565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276" y="618478"/>
            <a:ext cx="2589320" cy="1320800"/>
          </a:xfrm>
        </p:spPr>
        <p:txBody>
          <a:bodyPr/>
          <a:lstStyle/>
          <a:p>
            <a:r>
              <a:rPr lang="en" b="1" u="sng" dirty="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1680-5A1A-74A8-EBDD-60819450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899" y="1939278"/>
            <a:ext cx="5078027" cy="4102085"/>
          </a:xfrm>
        </p:spPr>
        <p:txBody>
          <a:bodyPr/>
          <a:lstStyle/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This practice will let you understand simple flow in React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000" dirty="0"/>
              <a:t>Build simple apps for product management using React.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Understand &amp; apply knowledge of ReactJS (Define component, State, props, JSX, Handle event, Render elements ).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dirty="0"/>
              <a:t>Understanding &amp; applying React Hooks</a:t>
            </a:r>
          </a:p>
        </p:txBody>
      </p:sp>
      <p:pic>
        <p:nvPicPr>
          <p:cNvPr id="4098" name="Picture 2" descr="Game Love GIF by Millions">
            <a:extLst>
              <a:ext uri="{FF2B5EF4-FFF2-40B4-BE49-F238E27FC236}">
                <a16:creationId xmlns:a16="http://schemas.microsoft.com/office/drawing/2014/main" id="{E40A84F7-32EA-D451-03F8-DF7E6AB0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97" y="1939278"/>
            <a:ext cx="2298947" cy="225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34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49F8-15F0-E5AF-C111-72DBD2FA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105" y="210563"/>
            <a:ext cx="4074851" cy="1320800"/>
          </a:xfrm>
        </p:spPr>
        <p:txBody>
          <a:bodyPr/>
          <a:lstStyle/>
          <a:p>
            <a:r>
              <a:rPr lang="en" b="1" u="sng" dirty="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REQUIREMENTS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Google Shape;257;p7">
            <a:extLst>
              <a:ext uri="{FF2B5EF4-FFF2-40B4-BE49-F238E27FC236}">
                <a16:creationId xmlns:a16="http://schemas.microsoft.com/office/drawing/2014/main" id="{1BCAA8D6-3F5A-71A4-A0CF-B53C57DC0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5370" y="2084253"/>
            <a:ext cx="2672178" cy="3003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258;p7">
            <a:extLst>
              <a:ext uri="{FF2B5EF4-FFF2-40B4-BE49-F238E27FC236}">
                <a16:creationId xmlns:a16="http://schemas.microsoft.com/office/drawing/2014/main" id="{60B9C7A7-2D49-2177-E078-CE80B00122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95532" y="2169425"/>
            <a:ext cx="1282823" cy="121934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3" name="Google Shape;261;p7">
            <a:extLst>
              <a:ext uri="{FF2B5EF4-FFF2-40B4-BE49-F238E27FC236}">
                <a16:creationId xmlns:a16="http://schemas.microsoft.com/office/drawing/2014/main" id="{7326DB4E-A5CA-207A-08FE-1F4F9186E988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3672821" y="3945512"/>
            <a:ext cx="1085615" cy="660686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" name="Google Shape;259;p7">
            <a:extLst>
              <a:ext uri="{FF2B5EF4-FFF2-40B4-BE49-F238E27FC236}">
                <a16:creationId xmlns:a16="http://schemas.microsoft.com/office/drawing/2014/main" id="{34EAA9E3-E7D3-C331-A84C-7A94E96DBC7C}"/>
              </a:ext>
            </a:extLst>
          </p:cNvPr>
          <p:cNvSpPr/>
          <p:nvPr/>
        </p:nvSpPr>
        <p:spPr>
          <a:xfrm>
            <a:off x="6542416" y="1744050"/>
            <a:ext cx="3418329" cy="14274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Search products by name: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lvl="0"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Users can search for products by typing the product name in the search bar.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7">
            <a:extLst>
              <a:ext uri="{FF2B5EF4-FFF2-40B4-BE49-F238E27FC236}">
                <a16:creationId xmlns:a16="http://schemas.microsoft.com/office/drawing/2014/main" id="{940B4B57-F1D6-4385-FD42-449886B6C7A6}"/>
              </a:ext>
            </a:extLst>
          </p:cNvPr>
          <p:cNvSpPr/>
          <p:nvPr/>
        </p:nvSpPr>
        <p:spPr>
          <a:xfrm>
            <a:off x="227857" y="1744050"/>
            <a:ext cx="3323211" cy="14274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Create mocking data:</a:t>
            </a:r>
          </a:p>
          <a:p>
            <a:pPr lvl="0" algn="ctr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lvl="0"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Render the list of products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Google Shape;263;p7">
            <a:extLst>
              <a:ext uri="{FF2B5EF4-FFF2-40B4-BE49-F238E27FC236}">
                <a16:creationId xmlns:a16="http://schemas.microsoft.com/office/drawing/2014/main" id="{CD2714EC-3DA9-B0A1-5BE4-C2C036FF90EC}"/>
              </a:ext>
            </a:extLst>
          </p:cNvPr>
          <p:cNvSpPr/>
          <p:nvPr/>
        </p:nvSpPr>
        <p:spPr>
          <a:xfrm>
            <a:off x="254491" y="3887819"/>
            <a:ext cx="3418329" cy="14367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Create A New Product: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user can add a new product by name and link image- Open the form to add a new one.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2194C660-10D7-76EB-D1E9-9E58DCECF684}"/>
              </a:ext>
            </a:extLst>
          </p:cNvPr>
          <p:cNvSpPr/>
          <p:nvPr/>
        </p:nvSpPr>
        <p:spPr>
          <a:xfrm>
            <a:off x="6578356" y="3892876"/>
            <a:ext cx="3382390" cy="14274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Delete the product in the list:</a:t>
            </a:r>
          </a:p>
          <a:p>
            <a:pPr lvl="0" algn="ctr"/>
            <a:endParaRPr lang="en-US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The user can delete the product when clicking the Delete button – Show the confirmation dialog.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258;p7">
            <a:extLst>
              <a:ext uri="{FF2B5EF4-FFF2-40B4-BE49-F238E27FC236}">
                <a16:creationId xmlns:a16="http://schemas.microsoft.com/office/drawing/2014/main" id="{CCDE96D1-3698-172C-8FCB-E71BE7620B0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51068" y="2457797"/>
            <a:ext cx="1207368" cy="112878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" name="Google Shape;258;p7">
            <a:extLst>
              <a:ext uri="{FF2B5EF4-FFF2-40B4-BE49-F238E27FC236}">
                <a16:creationId xmlns:a16="http://schemas.microsoft.com/office/drawing/2014/main" id="{32E678FC-A6DA-5D78-44CC-C2D2E0682420}"/>
              </a:ext>
            </a:extLst>
          </p:cNvPr>
          <p:cNvCxnSpPr>
            <a:cxnSpLocks/>
          </p:cNvCxnSpPr>
          <p:nvPr/>
        </p:nvCxnSpPr>
        <p:spPr>
          <a:xfrm rot="10800000">
            <a:off x="5295532" y="3941656"/>
            <a:ext cx="1242020" cy="664547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7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474F-4752-1880-E6D2-DDDBD35E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313" y="609600"/>
            <a:ext cx="2325950" cy="1320800"/>
          </a:xfrm>
        </p:spPr>
        <p:txBody>
          <a:bodyPr/>
          <a:lstStyle/>
          <a:p>
            <a:r>
              <a:rPr lang="en" b="1" u="sng" dirty="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ISSUES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2E8C-1370-F18F-21CB-49798F9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57275"/>
            <a:ext cx="6664499" cy="3231472"/>
          </a:xfrm>
        </p:spPr>
        <p:txBody>
          <a:bodyPr/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estimated number of working days is not correct.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time to do React Practice-One is later than expected.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Dividing and creating components is not very well.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code has not been optimized.</a:t>
            </a:r>
            <a:endParaRPr lang="en-US" dirty="0"/>
          </a:p>
        </p:txBody>
      </p:sp>
      <p:pic>
        <p:nvPicPr>
          <p:cNvPr id="5122" name="Picture 2" descr="Sad Lonely GIF by Pokémon">
            <a:extLst>
              <a:ext uri="{FF2B5EF4-FFF2-40B4-BE49-F238E27FC236}">
                <a16:creationId xmlns:a16="http://schemas.microsoft.com/office/drawing/2014/main" id="{F788285B-4AC9-CDAD-E986-782221C1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11" y="3639846"/>
            <a:ext cx="3068554" cy="17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8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A895-0BA0-931D-4939-C7F07C2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871" y="503068"/>
            <a:ext cx="1828801" cy="1320800"/>
          </a:xfrm>
        </p:spPr>
        <p:txBody>
          <a:bodyPr/>
          <a:lstStyle/>
          <a:p>
            <a:r>
              <a:rPr lang="en" b="1" u="sng" dirty="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146" name="Picture 2" descr="Silgoweb website GIF">
            <a:extLst>
              <a:ext uri="{FF2B5EF4-FFF2-40B4-BE49-F238E27FC236}">
                <a16:creationId xmlns:a16="http://schemas.microsoft.com/office/drawing/2014/main" id="{CEB82F3D-464F-FD27-E3CC-21ABB72C0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5" y="2016351"/>
            <a:ext cx="6853561" cy="38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9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EE02-6F53-3EEB-1C42-2E848B0D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829" y="574089"/>
            <a:ext cx="1526960" cy="13208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7170" name="Picture 2" descr="Feelings Thoughts GIF by chuber channel">
            <a:extLst>
              <a:ext uri="{FF2B5EF4-FFF2-40B4-BE49-F238E27FC236}">
                <a16:creationId xmlns:a16="http://schemas.microsoft.com/office/drawing/2014/main" id="{5BE12FD8-0297-E85E-08C1-B1898B1EAD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0" y="1962820"/>
            <a:ext cx="8824532" cy="41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338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206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Rounded</vt:lpstr>
      <vt:lpstr>Lexend Deca</vt:lpstr>
      <vt:lpstr>Noto Sans Symbols</vt:lpstr>
      <vt:lpstr>Rockwell</vt:lpstr>
      <vt:lpstr>Trebuchet MS</vt:lpstr>
      <vt:lpstr>Wingdings</vt:lpstr>
      <vt:lpstr>Wingdings 3</vt:lpstr>
      <vt:lpstr>Facet</vt:lpstr>
      <vt:lpstr>ReactJS Practice One Review</vt:lpstr>
      <vt:lpstr>TECHNICAL</vt:lpstr>
      <vt:lpstr>TIMELINE</vt:lpstr>
      <vt:lpstr>TEAM SIZE</vt:lpstr>
      <vt:lpstr>TARGETS</vt:lpstr>
      <vt:lpstr>REQUIREMENTS</vt:lpstr>
      <vt:lpstr>ISSUES</vt:lpstr>
      <vt:lpstr>Demo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Two Review: Build Responsive Website with HTML/CSS</dc:title>
  <dc:creator>thanh nguyen</dc:creator>
  <cp:lastModifiedBy>thanh nguyen</cp:lastModifiedBy>
  <cp:revision>3</cp:revision>
  <dcterms:created xsi:type="dcterms:W3CDTF">2022-07-05T07:11:56Z</dcterms:created>
  <dcterms:modified xsi:type="dcterms:W3CDTF">2022-10-09T18:11:08Z</dcterms:modified>
</cp:coreProperties>
</file>